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22" Type="http://schemas.openxmlformats.org/officeDocument/2006/relationships/font" Target="fonts/Oswald-bold.fntdata"/><Relationship Id="rId10" Type="http://schemas.openxmlformats.org/officeDocument/2006/relationships/slide" Target="slides/slide6.xml"/><Relationship Id="rId21" Type="http://schemas.openxmlformats.org/officeDocument/2006/relationships/font" Target="fonts/Oswald-regular.fntdata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8f861fc1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8f861fc1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a6bb0cf394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a6bb0cf39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a50f7726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a50f7726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7fe437480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7fe437480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a50f7726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a50f7726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a50f77269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a50f77269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8f861fc10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8f861fc10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/>
          <p:nvPr>
            <p:ph type="ctrTitle"/>
          </p:nvPr>
        </p:nvSpPr>
        <p:spPr>
          <a:xfrm>
            <a:off x="720000" y="903425"/>
            <a:ext cx="43254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REAL</a:t>
            </a:r>
            <a:r>
              <a:rPr lang="en" sz="4400"/>
              <a:t> TIME DENOISING WITH DL: Milestone 3</a:t>
            </a:r>
            <a:endParaRPr sz="4400"/>
          </a:p>
        </p:txBody>
      </p:sp>
      <p:sp>
        <p:nvSpPr>
          <p:cNvPr id="509" name="Google Shape;509;p25"/>
          <p:cNvSpPr txBox="1"/>
          <p:nvPr>
            <p:ph idx="1" type="subTitle"/>
          </p:nvPr>
        </p:nvSpPr>
        <p:spPr>
          <a:xfrm>
            <a:off x="720000" y="3380775"/>
            <a:ext cx="28437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Tong, Tom Donnelly, Shixuan Fang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Advised by Liam Dugan</a:t>
            </a:r>
            <a:endParaRPr sz="1400"/>
          </a:p>
        </p:txBody>
      </p:sp>
      <p:sp>
        <p:nvSpPr>
          <p:cNvPr id="510" name="Google Shape;510;p25"/>
          <p:cNvSpPr/>
          <p:nvPr/>
        </p:nvSpPr>
        <p:spPr>
          <a:xfrm>
            <a:off x="7171431" y="50102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7343722" y="50102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25"/>
          <p:cNvPicPr preferRelativeResize="0"/>
          <p:nvPr/>
        </p:nvPicPr>
        <p:blipFill rotWithShape="1">
          <a:blip r:embed="rId3">
            <a:alphaModFix/>
          </a:blip>
          <a:srcRect b="0" l="25910" r="25649" t="0"/>
          <a:stretch/>
        </p:blipFill>
        <p:spPr>
          <a:xfrm>
            <a:off x="5568950" y="1086407"/>
            <a:ext cx="2558227" cy="29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Milestone</a:t>
            </a:r>
            <a:endParaRPr/>
          </a:p>
        </p:txBody>
      </p:sp>
      <p:sp>
        <p:nvSpPr>
          <p:cNvPr id="518" name="Google Shape;518;p26"/>
          <p:cNvSpPr txBox="1"/>
          <p:nvPr>
            <p:ph idx="1" type="body"/>
          </p:nvPr>
        </p:nvSpPr>
        <p:spPr>
          <a:xfrm>
            <a:off x="720000" y="1104850"/>
            <a:ext cx="38520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collection pipeline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cuDNN code to run an example image through model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Scene generator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training pipeline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519" name="Google Shape;5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837" y="540000"/>
            <a:ext cx="2177475" cy="209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225" y="2879638"/>
            <a:ext cx="2017200" cy="20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825" y="2893625"/>
            <a:ext cx="1989224" cy="198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8975" y="2879650"/>
            <a:ext cx="2017200" cy="20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528" name="Google Shape;528;p27"/>
          <p:cNvSpPr txBox="1"/>
          <p:nvPr>
            <p:ph idx="1" type="body"/>
          </p:nvPr>
        </p:nvSpPr>
        <p:spPr>
          <a:xfrm>
            <a:off x="720000" y="1104850"/>
            <a:ext cx="46590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Completed data collection pipeline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Scene generation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Creates random scene files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bvh to speed up path tracer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Allows us to collect data with complex objects quickly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Collected/Collecting dataset for final demo/renders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Continued training the model with the collected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Currently training a model with gbuffer data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29" name="Google Shape;5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350" y="540000"/>
            <a:ext cx="2097774" cy="20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350" y="2868099"/>
            <a:ext cx="2097776" cy="209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98" y="489150"/>
            <a:ext cx="2060200" cy="213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398" y="482976"/>
            <a:ext cx="2060200" cy="214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715" y="616725"/>
            <a:ext cx="2674275" cy="39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6900" y="2756000"/>
            <a:ext cx="2060200" cy="216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pic>
        <p:nvPicPr>
          <p:cNvPr id="545" name="Google Shape;5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215" y="1112700"/>
            <a:ext cx="6387574" cy="37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551" name="Google Shape;551;p30"/>
          <p:cNvSpPr txBox="1"/>
          <p:nvPr>
            <p:ph idx="1" type="body"/>
          </p:nvPr>
        </p:nvSpPr>
        <p:spPr>
          <a:xfrm>
            <a:off x="720000" y="1104850"/>
            <a:ext cx="76539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Completed cuDNN pipeline to run dnCNN model on path traced image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Integrated cuDNN code into path tracer (live demo)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Initial performance </a:t>
            </a:r>
            <a:r>
              <a:rPr lang="en" sz="1600"/>
              <a:t>analysis</a:t>
            </a:r>
            <a:r>
              <a:rPr lang="en" sz="1600"/>
              <a:t> of runtime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Lots of memcpys / allocs that are slow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Currently in the process of implementing VDSR (super resolution) in cuDNN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557" name="Google Shape;557;p31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563" name="Google Shape;563;p32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Optimize cuDNN code to get better performance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Finish implementing VDSR model in cuDNN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Continue data </a:t>
            </a:r>
            <a:r>
              <a:rPr lang="en" sz="1500"/>
              <a:t>gathering</a:t>
            </a:r>
            <a:r>
              <a:rPr lang="en" sz="1500"/>
              <a:t> / model training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Render final scenes / demos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performance </a:t>
            </a:r>
            <a:r>
              <a:rPr lang="en" sz="1500"/>
              <a:t>analysis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Polish code / README / repo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